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65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 snapToGrid="0">
      <p:cViewPr varScale="1">
        <p:scale>
          <a:sx n="78" d="100"/>
          <a:sy n="78" d="100"/>
        </p:scale>
        <p:origin x="85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767FB-AE44-46C2-8D13-EEEE2825C85C}" type="datetimeFigureOut">
              <a:rPr lang="ar-IQ" smtClean="0"/>
              <a:t>20/03/1444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7E596-0069-4763-8865-863A4EA06070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773049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رة بانورامي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767FB-AE44-46C2-8D13-EEEE2825C85C}" type="datetimeFigureOut">
              <a:rPr lang="ar-IQ" smtClean="0"/>
              <a:t>20/03/1444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7E596-0069-4763-8865-863A4EA06070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116986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767FB-AE44-46C2-8D13-EEEE2825C85C}" type="datetimeFigureOut">
              <a:rPr lang="ar-IQ" smtClean="0"/>
              <a:t>20/03/1444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7E596-0069-4763-8865-863A4EA06070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2245496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ar-SA"/>
              <a:t>انقر لتحرير أنماط نص الشكل الرئيسي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767FB-AE44-46C2-8D13-EEEE2825C85C}" type="datetimeFigureOut">
              <a:rPr lang="ar-IQ" smtClean="0"/>
              <a:t>20/03/1444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7E596-0069-4763-8865-863A4EA06070}" type="slidenum">
              <a:rPr lang="ar-IQ" smtClean="0"/>
              <a:t>‹#›</a:t>
            </a:fld>
            <a:endParaRPr lang="ar-IQ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678333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767FB-AE44-46C2-8D13-EEEE2825C85C}" type="datetimeFigureOut">
              <a:rPr lang="ar-IQ" smtClean="0"/>
              <a:t>20/03/1444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7E596-0069-4763-8865-863A4EA06070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1686876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767FB-AE44-46C2-8D13-EEEE2825C85C}" type="datetimeFigureOut">
              <a:rPr lang="ar-IQ" smtClean="0"/>
              <a:t>20/03/1444</a:t>
            </a:fld>
            <a:endParaRPr lang="ar-IQ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7E596-0069-4763-8865-863A4EA06070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7106118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 صو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767FB-AE44-46C2-8D13-EEEE2825C85C}" type="datetimeFigureOut">
              <a:rPr lang="ar-IQ" smtClean="0"/>
              <a:t>20/03/1444</a:t>
            </a:fld>
            <a:endParaRPr lang="ar-IQ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7E596-0069-4763-8865-863A4EA06070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7616099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767FB-AE44-46C2-8D13-EEEE2825C85C}" type="datetimeFigureOut">
              <a:rPr lang="ar-IQ" smtClean="0"/>
              <a:t>20/03/1444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7E596-0069-4763-8865-863A4EA06070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3565134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767FB-AE44-46C2-8D13-EEEE2825C85C}" type="datetimeFigureOut">
              <a:rPr lang="ar-IQ" smtClean="0"/>
              <a:t>20/03/1444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7E596-0069-4763-8865-863A4EA06070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574968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767FB-AE44-46C2-8D13-EEEE2825C85C}" type="datetimeFigureOut">
              <a:rPr lang="ar-IQ" smtClean="0"/>
              <a:t>20/03/1444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7E596-0069-4763-8865-863A4EA06070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728997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767FB-AE44-46C2-8D13-EEEE2825C85C}" type="datetimeFigureOut">
              <a:rPr lang="ar-IQ" smtClean="0"/>
              <a:t>20/03/1444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7E596-0069-4763-8865-863A4EA06070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651863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767FB-AE44-46C2-8D13-EEEE2825C85C}" type="datetimeFigureOut">
              <a:rPr lang="ar-IQ" smtClean="0"/>
              <a:t>20/03/1444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7E596-0069-4763-8865-863A4EA06070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822777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767FB-AE44-46C2-8D13-EEEE2825C85C}" type="datetimeFigureOut">
              <a:rPr lang="ar-IQ" smtClean="0"/>
              <a:t>20/03/1444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7E596-0069-4763-8865-863A4EA06070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662030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767FB-AE44-46C2-8D13-EEEE2825C85C}" type="datetimeFigureOut">
              <a:rPr lang="ar-IQ" smtClean="0"/>
              <a:t>20/03/1444</a:t>
            </a:fld>
            <a:endParaRPr lang="ar-IQ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7E596-0069-4763-8865-863A4EA06070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623878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767FB-AE44-46C2-8D13-EEEE2825C85C}" type="datetimeFigureOut">
              <a:rPr lang="ar-IQ" smtClean="0"/>
              <a:t>20/03/1444</a:t>
            </a:fld>
            <a:endParaRPr lang="ar-IQ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7E596-0069-4763-8865-863A4EA06070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924638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767FB-AE44-46C2-8D13-EEEE2825C85C}" type="datetimeFigureOut">
              <a:rPr lang="ar-IQ" smtClean="0"/>
              <a:t>20/03/1444</a:t>
            </a:fld>
            <a:endParaRPr lang="ar-IQ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7E596-0069-4763-8865-863A4EA06070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693609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767FB-AE44-46C2-8D13-EEEE2825C85C}" type="datetimeFigureOut">
              <a:rPr lang="ar-IQ" smtClean="0"/>
              <a:t>20/03/1444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7E596-0069-4763-8865-863A4EA06070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823125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EE767FB-AE44-46C2-8D13-EEEE2825C85C}" type="datetimeFigureOut">
              <a:rPr lang="ar-IQ" smtClean="0"/>
              <a:t>20/03/1444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17E596-0069-4763-8865-863A4EA06070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261946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1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3997862-9657-FEE2-5997-750180228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IQ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محاضرات الانواء الجوية</a:t>
            </a:r>
            <a:endParaRPr lang="ar-IQ" dirty="0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38E32A9-8E2C-F018-957F-E55CDBDBE8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ar-IQ" sz="2400" b="1" dirty="0">
                <a:latin typeface="Andalus" panose="02020603050405020304" pitchFamily="18" charset="-78"/>
                <a:cs typeface="Andalus" panose="02020603050405020304" pitchFamily="18" charset="-78"/>
              </a:rPr>
              <a:t>المحاضرة الأولى / المرحلة الثانية</a:t>
            </a:r>
            <a:endParaRPr lang="ar-IQ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/>
            <a:r>
              <a:rPr lang="ar-IQ" sz="28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مدرس المادة </a:t>
            </a:r>
          </a:p>
          <a:p>
            <a:pPr algn="ctr" rtl="1"/>
            <a:r>
              <a:rPr lang="ar-IQ" sz="28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م. اسراء نجم عبدالله</a:t>
            </a:r>
          </a:p>
          <a:p>
            <a:pPr algn="ctr" rtl="1"/>
            <a:r>
              <a:rPr lang="ar-IQ" sz="28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كلية علوم البحار – قسم علوم البحار الطبيعية</a:t>
            </a:r>
            <a:endParaRPr lang="en-US" sz="2800" b="1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ar-IQ" dirty="0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BD9B9894-1636-3D59-D705-9A840829B5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09" b="15512"/>
          <a:stretch>
            <a:fillRect/>
          </a:stretch>
        </p:blipFill>
        <p:spPr bwMode="auto">
          <a:xfrm>
            <a:off x="9032033" y="13340"/>
            <a:ext cx="1703498" cy="1757673"/>
          </a:xfrm>
          <a:prstGeom prst="rect">
            <a:avLst/>
          </a:prstGeom>
          <a:noFill/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911B9820-0EC4-20CC-EA90-96DAC27E71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015" y="66060"/>
            <a:ext cx="1890100" cy="18901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188453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28636D4-9C66-1902-4188-E22E022EB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5" name="عنصر نائب للمحتوى 4">
            <a:extLst>
              <a:ext uri="{FF2B5EF4-FFF2-40B4-BE49-F238E27FC236}">
                <a16:creationId xmlns:a16="http://schemas.microsoft.com/office/drawing/2014/main" id="{BDFC869A-5646-7FA6-F92A-746795137F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12129922" cy="6858000"/>
          </a:xfrm>
        </p:spPr>
      </p:pic>
    </p:spTree>
    <p:extLst>
      <p:ext uri="{BB962C8B-B14F-4D97-AF65-F5344CB8AC3E}">
        <p14:creationId xmlns:p14="http://schemas.microsoft.com/office/powerpoint/2010/main" val="10993122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A31DD35-449C-CBED-2FA4-470CF138D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5" name="عنصر نائب للمحتوى 4">
            <a:extLst>
              <a:ext uri="{FF2B5EF4-FFF2-40B4-BE49-F238E27FC236}">
                <a16:creationId xmlns:a16="http://schemas.microsoft.com/office/drawing/2014/main" id="{6C94FBA4-4659-4999-CD40-61724145A4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6997676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99A3ADD-C777-9D2D-83F4-B059C4E40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5" name="عنصر نائب للمحتوى 4">
            <a:extLst>
              <a:ext uri="{FF2B5EF4-FFF2-40B4-BE49-F238E27FC236}">
                <a16:creationId xmlns:a16="http://schemas.microsoft.com/office/drawing/2014/main" id="{E7F868D0-0AB2-7371-E03A-361E3C4CC2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80387"/>
            <a:ext cx="12192000" cy="6938387"/>
          </a:xfrm>
        </p:spPr>
      </p:pic>
    </p:spTree>
    <p:extLst>
      <p:ext uri="{BB962C8B-B14F-4D97-AF65-F5344CB8AC3E}">
        <p14:creationId xmlns:p14="http://schemas.microsoft.com/office/powerpoint/2010/main" val="1055268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54B3A6A-2540-7CCA-D842-5BC499590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3420" y="0"/>
            <a:ext cx="5057192" cy="1045029"/>
          </a:xfrm>
        </p:spPr>
        <p:txBody>
          <a:bodyPr/>
          <a:lstStyle/>
          <a:p>
            <a:pPr algn="ctr"/>
            <a:r>
              <a:rPr lang="ar-SA" dirty="0"/>
              <a:t>المقدمة  </a:t>
            </a:r>
            <a:endParaRPr lang="ar-IQ" dirty="0"/>
          </a:p>
        </p:txBody>
      </p:sp>
      <p:pic>
        <p:nvPicPr>
          <p:cNvPr id="5" name="عنصر نائب للمحتوى 4">
            <a:extLst>
              <a:ext uri="{FF2B5EF4-FFF2-40B4-BE49-F238E27FC236}">
                <a16:creationId xmlns:a16="http://schemas.microsoft.com/office/drawing/2014/main" id="{8B68EC18-1CD0-2B48-F457-3AD1AFAA57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635768"/>
            <a:ext cx="12217560" cy="6222231"/>
          </a:xfrm>
        </p:spPr>
      </p:pic>
    </p:spTree>
    <p:extLst>
      <p:ext uri="{BB962C8B-B14F-4D97-AF65-F5344CB8AC3E}">
        <p14:creationId xmlns:p14="http://schemas.microsoft.com/office/powerpoint/2010/main" val="3235571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2897EDF-B413-BA6F-AF48-4C751618E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5" name="عنصر نائب للمحتوى 4">
            <a:extLst>
              <a:ext uri="{FF2B5EF4-FFF2-40B4-BE49-F238E27FC236}">
                <a16:creationId xmlns:a16="http://schemas.microsoft.com/office/drawing/2014/main" id="{3BCAE2CA-3D21-4FA2-1FCB-5E892697A6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68622"/>
            <a:ext cx="12120465" cy="6789377"/>
          </a:xfrm>
        </p:spPr>
      </p:pic>
    </p:spTree>
    <p:extLst>
      <p:ext uri="{BB962C8B-B14F-4D97-AF65-F5344CB8AC3E}">
        <p14:creationId xmlns:p14="http://schemas.microsoft.com/office/powerpoint/2010/main" val="4292144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C6DC993-8A0C-B48A-32E0-B91C292B3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5" name="عنصر نائب للمحتوى 4">
            <a:extLst>
              <a:ext uri="{FF2B5EF4-FFF2-40B4-BE49-F238E27FC236}">
                <a16:creationId xmlns:a16="http://schemas.microsoft.com/office/drawing/2014/main" id="{E0AC7A63-14BB-4469-87DC-2102D39141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315" y="113484"/>
            <a:ext cx="12126686" cy="1739764"/>
          </a:xfr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4AF01A15-46DF-134F-5B2C-7A9AE83E08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53249"/>
            <a:ext cx="12192000" cy="5070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9725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A3C438B-FF94-A4DA-B3D7-228B158DC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5" name="عنصر نائب للمحتوى 4">
            <a:extLst>
              <a:ext uri="{FF2B5EF4-FFF2-40B4-BE49-F238E27FC236}">
                <a16:creationId xmlns:a16="http://schemas.microsoft.com/office/drawing/2014/main" id="{FE768F1E-AA62-1BD1-6CDE-973A3EA023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876125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E4C9B05-1B58-F03A-E96A-8F2DFA85B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5" name="عنصر نائب للمحتوى 4">
            <a:extLst>
              <a:ext uri="{FF2B5EF4-FFF2-40B4-BE49-F238E27FC236}">
                <a16:creationId xmlns:a16="http://schemas.microsoft.com/office/drawing/2014/main" id="{245E9358-4131-C1BB-53D5-B0B3DE48EB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9646411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E09AC86-CB10-0F32-C1A3-96644A837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5" name="عنصر نائب للمحتوى 4">
            <a:extLst>
              <a:ext uri="{FF2B5EF4-FFF2-40B4-BE49-F238E27FC236}">
                <a16:creationId xmlns:a16="http://schemas.microsoft.com/office/drawing/2014/main" id="{60E88493-FD72-8498-25A7-1748BE321C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815580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9C06588-95D6-3C11-3929-713AA8362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0DFD37D4-91A1-0E85-69A4-BDBC35B9FE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ECCCC4BE-305C-C7FD-375B-6541381B3C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185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7818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E878047-564B-49C2-C162-D4268D1A0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5" name="عنصر نائب للمحتوى 4">
            <a:extLst>
              <a:ext uri="{FF2B5EF4-FFF2-40B4-BE49-F238E27FC236}">
                <a16:creationId xmlns:a16="http://schemas.microsoft.com/office/drawing/2014/main" id="{D9AD0B8D-23DA-FD2C-A525-94EAF7A233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12120464" cy="1477699"/>
          </a:xfr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3BE45CB4-FD29-7B41-3FEB-F20FFA1F59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" y="1524866"/>
            <a:ext cx="12120464" cy="5227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9190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أيون">
  <a:themeElements>
    <a:clrScheme name="أيون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أيون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أيون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51</TotalTime>
  <Words>24</Words>
  <Application>Microsoft Office PowerPoint</Application>
  <PresentationFormat>شاشة عريضة</PresentationFormat>
  <Paragraphs>6</Paragraphs>
  <Slides>12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12</vt:i4>
      </vt:variant>
    </vt:vector>
  </HeadingPairs>
  <TitlesOfParts>
    <vt:vector size="19" baseType="lpstr">
      <vt:lpstr>Andalus</vt:lpstr>
      <vt:lpstr>Arial</vt:lpstr>
      <vt:lpstr>Calibri Light</vt:lpstr>
      <vt:lpstr>Century Gothic</vt:lpstr>
      <vt:lpstr>Times New Roman</vt:lpstr>
      <vt:lpstr>Wingdings 3</vt:lpstr>
      <vt:lpstr>أيون</vt:lpstr>
      <vt:lpstr>محاضرات الانواء الجوية</vt:lpstr>
      <vt:lpstr>المقدمة 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محاضرات الانواء الجوية</dc:title>
  <dc:creator>Dr. wisam B. Hasan</dc:creator>
  <cp:lastModifiedBy>Dr. wisam B. Hasan</cp:lastModifiedBy>
  <cp:revision>2</cp:revision>
  <dcterms:created xsi:type="dcterms:W3CDTF">2022-10-15T16:53:14Z</dcterms:created>
  <dcterms:modified xsi:type="dcterms:W3CDTF">2022-10-15T17:46:06Z</dcterms:modified>
</cp:coreProperties>
</file>